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handoutMasterIdLst>
    <p:handoutMasterId r:id="rId66"/>
  </p:handoutMasterIdLst>
  <p:sldIdLst>
    <p:sldId id="257" r:id="rId3"/>
    <p:sldId id="673" r:id="rId4"/>
    <p:sldId id="700" r:id="rId5"/>
    <p:sldId id="701" r:id="rId6"/>
    <p:sldId id="674" r:id="rId7"/>
    <p:sldId id="702" r:id="rId8"/>
    <p:sldId id="676" r:id="rId9"/>
    <p:sldId id="749" r:id="rId10"/>
    <p:sldId id="750" r:id="rId11"/>
    <p:sldId id="703" r:id="rId12"/>
    <p:sldId id="704" r:id="rId13"/>
    <p:sldId id="755" r:id="rId14"/>
    <p:sldId id="756" r:id="rId15"/>
    <p:sldId id="752" r:id="rId16"/>
    <p:sldId id="757" r:id="rId17"/>
    <p:sldId id="697" r:id="rId18"/>
    <p:sldId id="705" r:id="rId19"/>
    <p:sldId id="707" r:id="rId20"/>
    <p:sldId id="711" r:id="rId21"/>
    <p:sldId id="709" r:id="rId22"/>
    <p:sldId id="716" r:id="rId23"/>
    <p:sldId id="714" r:id="rId24"/>
    <p:sldId id="718" r:id="rId25"/>
    <p:sldId id="720" r:id="rId26"/>
    <p:sldId id="722" r:id="rId27"/>
    <p:sldId id="724" r:id="rId28"/>
    <p:sldId id="726" r:id="rId29"/>
    <p:sldId id="728" r:id="rId30"/>
    <p:sldId id="731" r:id="rId31"/>
    <p:sldId id="733" r:id="rId32"/>
    <p:sldId id="735" r:id="rId33"/>
    <p:sldId id="737" r:id="rId34"/>
    <p:sldId id="739" r:id="rId35"/>
    <p:sldId id="741" r:id="rId36"/>
    <p:sldId id="743" r:id="rId37"/>
    <p:sldId id="745" r:id="rId38"/>
    <p:sldId id="747" r:id="rId39"/>
    <p:sldId id="753" r:id="rId40"/>
    <p:sldId id="730" r:id="rId41"/>
    <p:sldId id="706" r:id="rId42"/>
    <p:sldId id="708" r:id="rId43"/>
    <p:sldId id="712" r:id="rId44"/>
    <p:sldId id="710" r:id="rId45"/>
    <p:sldId id="717" r:id="rId46"/>
    <p:sldId id="715" r:id="rId47"/>
    <p:sldId id="719" r:id="rId48"/>
    <p:sldId id="721" r:id="rId49"/>
    <p:sldId id="723" r:id="rId50"/>
    <p:sldId id="725" r:id="rId51"/>
    <p:sldId id="727" r:id="rId52"/>
    <p:sldId id="729" r:id="rId53"/>
    <p:sldId id="732" r:id="rId54"/>
    <p:sldId id="734" r:id="rId55"/>
    <p:sldId id="736" r:id="rId56"/>
    <p:sldId id="738" r:id="rId57"/>
    <p:sldId id="740" r:id="rId58"/>
    <p:sldId id="742" r:id="rId59"/>
    <p:sldId id="744" r:id="rId60"/>
    <p:sldId id="746" r:id="rId61"/>
    <p:sldId id="748" r:id="rId62"/>
    <p:sldId id="754" r:id="rId63"/>
    <p:sldId id="758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7"/>
    <p:restoredTop sz="50000" autoAdjust="0"/>
  </p:normalViewPr>
  <p:slideViewPr>
    <p:cSldViewPr snapToGrid="0">
      <p:cViewPr>
        <p:scale>
          <a:sx n="125" d="100"/>
          <a:sy n="125" d="100"/>
        </p:scale>
        <p:origin x="22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i.kym-cdn.com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/entries/icons/original/000/001/707/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thecakeisalie.jpg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“cake score” of 1 (not likely to be cake) to 5 (super likely to be cake)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7346" name="Picture 2" descr="Is It Cake?' Trailer: WATCH - Netflix Tudum">
            <a:extLst>
              <a:ext uri="{FF2B5EF4-FFF2-40B4-BE49-F238E27FC236}">
                <a16:creationId xmlns:a16="http://schemas.microsoft.com/office/drawing/2014/main" id="{1E64F9CE-6359-5646-8E6E-72F39411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81" y="1114414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The Cake Is a Lie | Know Your Meme">
            <a:extLst>
              <a:ext uri="{FF2B5EF4-FFF2-40B4-BE49-F238E27FC236}">
                <a16:creationId xmlns:a16="http://schemas.microsoft.com/office/drawing/2014/main" id="{B19799F2-3642-E248-B0E8-901A5831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61" y="1114414"/>
            <a:ext cx="4760976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60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880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2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14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0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22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537FF-BA09-CE46-9109-469910BBF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96" y="1303691"/>
            <a:ext cx="6253607" cy="42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999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6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26342-1BDE-0D4A-972B-2A32602DA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" r="6350" b="5003"/>
          <a:stretch/>
        </p:blipFill>
        <p:spPr>
          <a:xfrm>
            <a:off x="2104464" y="1357189"/>
            <a:ext cx="4935072" cy="48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6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2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66BC1-EAE1-5541-98DF-89BCBB6BA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/>
          <a:stretch/>
        </p:blipFill>
        <p:spPr>
          <a:xfrm>
            <a:off x="2891065" y="1181414"/>
            <a:ext cx="33618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13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5D390-41B8-8D49-95DF-92406796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181414"/>
            <a:ext cx="585216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3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350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F9B539-EAED-4D49-82F9-CEACE721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747" r="50000" b="25737"/>
          <a:stretch/>
        </p:blipFill>
        <p:spPr>
          <a:xfrm>
            <a:off x="3001967" y="1181414"/>
            <a:ext cx="314006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07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47D8C-BCE8-0C4E-AA09-54F856B98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26861" r="53371" b="19935"/>
          <a:stretch/>
        </p:blipFill>
        <p:spPr>
          <a:xfrm>
            <a:off x="2763035" y="1181414"/>
            <a:ext cx="361793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35787-8F48-B04D-9101-55C82F1EC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2" t="27553" r="53596" b="24179"/>
          <a:stretch/>
        </p:blipFill>
        <p:spPr>
          <a:xfrm>
            <a:off x="2612102" y="1284270"/>
            <a:ext cx="3919795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2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81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11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4ADC3-E4BA-2249-B893-D807452D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23" t="38517" r="56667" b="27812"/>
          <a:stretch/>
        </p:blipFill>
        <p:spPr>
          <a:xfrm>
            <a:off x="2157451" y="1300161"/>
            <a:ext cx="482909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51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1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/images/products/large/527685/1949373.jpg</a:t>
            </a:r>
          </a:p>
        </p:txBody>
      </p:sp>
      <p:pic>
        <p:nvPicPr>
          <p:cNvPr id="51202" name="Picture 2" descr="5&quot; Foam 3-Piece Round Cake Dummy Kit">
            <a:extLst>
              <a:ext uri="{FF2B5EF4-FFF2-40B4-BE49-F238E27FC236}">
                <a16:creationId xmlns:a16="http://schemas.microsoft.com/office/drawing/2014/main" id="{52EFCBCD-DFD2-1547-A04B-1B2204B6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32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Is it cake? #22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13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E9-6323-184A-ADD2-93CE726BF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1BD5D-71AE-1940-95EB-76DB7C26D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6A0D5-E738-E142-8E35-17B5E945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84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088948"/>
            <a:ext cx="8219454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X=card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sum(1-52)[1/52 * 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(1/52)] = 5.70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X=color,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 color,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(1/2) = 1 bit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(1/4) = 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X=suit, miss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(3/4) = 0.42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I(X=7,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(6/13) = 1.12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(1/13) = 3.7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(10/13) = 0.38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I(X=Jack,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(2/13) = 2.7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success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(1/52) = 5.7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 of Z, </a:t>
            </a:r>
            <a:r>
              <a:rPr lang="en-US" sz="20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exact identity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failure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</a:t>
            </a:r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(51/52) = 0.03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4" descr="Best 500+ Cards Pictures | Download Free Images on Unsplash">
            <a:extLst>
              <a:ext uri="{FF2B5EF4-FFF2-40B4-BE49-F238E27FC236}">
                <a16:creationId xmlns:a16="http://schemas.microsoft.com/office/drawing/2014/main" id="{FFC7AA6F-C4E8-4C43-8D25-2B21BA9B6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45"/>
          <a:stretch/>
        </p:blipFill>
        <p:spPr bwMode="auto">
          <a:xfrm>
            <a:off x="6754402" y="1204575"/>
            <a:ext cx="2323833" cy="125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images.unsplash.com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/photo-1541278107931-e006523892df?ixlib=rb-1.2.1&amp;ixid=MnwxMjA3fDB8MHxzZWFyY2h8MXx8Y2FyZHN8ZW58MHx8MHx8&amp;w=1000&amp;q=80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AD1C71-2D9E-9048-9BB8-66ADBDAE9A1B}"/>
              </a:ext>
            </a:extLst>
          </p:cNvPr>
          <p:cNvSpPr/>
          <p:nvPr/>
        </p:nvSpPr>
        <p:spPr>
          <a:xfrm>
            <a:off x="233976" y="2065152"/>
            <a:ext cx="6066750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8DC77-BC53-1A43-A6EC-5A90F58C30BD}"/>
              </a:ext>
            </a:extLst>
          </p:cNvPr>
          <p:cNvSpPr/>
          <p:nvPr/>
        </p:nvSpPr>
        <p:spPr>
          <a:xfrm>
            <a:off x="233976" y="3159903"/>
            <a:ext cx="6319224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34703C-6823-2542-BC81-4BEC84B7724B}"/>
              </a:ext>
            </a:extLst>
          </p:cNvPr>
          <p:cNvSpPr/>
          <p:nvPr/>
        </p:nvSpPr>
        <p:spPr>
          <a:xfrm>
            <a:off x="218894" y="4323177"/>
            <a:ext cx="6334306" cy="13015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2C1DE5-2FD5-E449-8DA4-EC3EF061E62E}"/>
              </a:ext>
            </a:extLst>
          </p:cNvPr>
          <p:cNvSpPr/>
          <p:nvPr/>
        </p:nvSpPr>
        <p:spPr>
          <a:xfrm>
            <a:off x="255994" y="5449123"/>
            <a:ext cx="7485926" cy="1139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/blog/wp-content/uploads/2019/09/Artist-creates-hyper-realistic-cakes-inspired-by-objects-and-fruits-5d8869b5a64b7__880.jpg</a:t>
            </a:r>
          </a:p>
        </p:txBody>
      </p:sp>
      <p:pic>
        <p:nvPicPr>
          <p:cNvPr id="6146" name="Picture 2" descr="Realistic Lemon Cake">
            <a:extLst>
              <a:ext uri="{FF2B5EF4-FFF2-40B4-BE49-F238E27FC236}">
                <a16:creationId xmlns:a16="http://schemas.microsoft.com/office/drawing/2014/main" id="{5A8C299B-7BDB-1B40-9D54-62B930707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420561" y="1181414"/>
            <a:ext cx="6302877" cy="475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3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cdn.pixabay.com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/photo/2022/01/09/10/53/lemon-6925734_1280.jpg</a:t>
            </a:r>
          </a:p>
        </p:txBody>
      </p:sp>
      <p:pic>
        <p:nvPicPr>
          <p:cNvPr id="9218" name="Picture 2" descr="Lemon, Fruit, Cutting Board, Citrus, Food, Half, Cut">
            <a:extLst>
              <a:ext uri="{FF2B5EF4-FFF2-40B4-BE49-F238E27FC236}">
                <a16:creationId xmlns:a16="http://schemas.microsoft.com/office/drawing/2014/main" id="{63CC7D81-E5A4-F945-9476-FE9EE215E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t="20136" r="19309" b="11366"/>
          <a:stretch/>
        </p:blipFill>
        <p:spPr bwMode="auto">
          <a:xfrm>
            <a:off x="1328901" y="1181414"/>
            <a:ext cx="6486198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965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#3: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cdn.apartmenttherapy.info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/image/upload/v1582914079/k/Edit/IMG_1725.jpg</a:t>
            </a:r>
          </a:p>
        </p:txBody>
      </p:sp>
      <p:pic>
        <p:nvPicPr>
          <p:cNvPr id="14338" name="Picture 2" descr="I Tried the 3 Brand New White Claw Flavors – and Here Are My Honest  Thoughts | Kitchn">
            <a:extLst>
              <a:ext uri="{FF2B5EF4-FFF2-40B4-BE49-F238E27FC236}">
                <a16:creationId xmlns:a16="http://schemas.microsoft.com/office/drawing/2014/main" id="{B6281702-885D-1941-996B-4EDE2D875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" t="17252" r="6674" b="16006"/>
          <a:stretch/>
        </p:blipFill>
        <p:spPr bwMode="auto">
          <a:xfrm rot="5400000">
            <a:off x="2194560" y="2180290"/>
            <a:ext cx="4754880" cy="275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274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#4: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i.insider.com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/5d9c8d6c23f8645e02582215?width=1300&amp;format=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jpeg&amp;auto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webp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266" name="Picture 2" descr="Untitled (89)">
            <a:extLst>
              <a:ext uri="{FF2B5EF4-FFF2-40B4-BE49-F238E27FC236}">
                <a16:creationId xmlns:a16="http://schemas.microsoft.com/office/drawing/2014/main" id="{686BCD73-D4C8-EC4C-B5E0-2B5D529F5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9" r="195"/>
          <a:stretch/>
        </p:blipFill>
        <p:spPr bwMode="auto">
          <a:xfrm>
            <a:off x="2974788" y="1181414"/>
            <a:ext cx="319442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330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/blog/wp-content/uploads/2019/09/Artist-creates-hyper-realistic-cakes-inspired-by-objects-and-fruits-5d8869ba00e9f__880.jpg</a:t>
            </a:r>
          </a:p>
        </p:txBody>
      </p:sp>
      <p:pic>
        <p:nvPicPr>
          <p:cNvPr id="19458" name="Picture 2" descr="Realistic Log Cake">
            <a:extLst>
              <a:ext uri="{FF2B5EF4-FFF2-40B4-BE49-F238E27FC236}">
                <a16:creationId xmlns:a16="http://schemas.microsoft.com/office/drawing/2014/main" id="{96112C3D-7610-CB41-BD73-E8C2611FD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43" b="-3243"/>
          <a:stretch/>
        </p:blipFill>
        <p:spPr bwMode="auto">
          <a:xfrm>
            <a:off x="2286000" y="1181414"/>
            <a:ext cx="4572000" cy="456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983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=oZxCbuteM_4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098A-437D-3D40-8809-72749D93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7" y="1181414"/>
            <a:ext cx="7380346" cy="42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11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#7: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https://i0.wp.com/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awesomebyte.com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/wp-content/uploads/2019/12/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awesome-Cakes.jpg?w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=1200&amp;ssl=1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28B7DD7-AE5B-1246-B7CE-FCECC32A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40" t="5207" r="-140" b="-5207"/>
          <a:stretch/>
        </p:blipFill>
        <p:spPr bwMode="auto">
          <a:xfrm>
            <a:off x="2352675" y="1104900"/>
            <a:ext cx="4438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34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#8: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7895E-9925-7343-84DE-B21D1F2A9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" r="2452"/>
          <a:stretch/>
        </p:blipFill>
        <p:spPr>
          <a:xfrm>
            <a:off x="2511552" y="1181414"/>
            <a:ext cx="41208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74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#9: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=https%3A%2F%2Fwww.brenmarco.com%2Fproduct%2Fdubl-viewe-sandwich-bag-natural%2F&amp;psig=AOvVaw2fYNNYMcieaqddoPlOZjLm&amp;ust=1649908496451000&amp;source=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=0CAoQjRxqFwoTCMjNxKCSkPcCFQAAAAAdAAAAABAR</a:t>
            </a:r>
          </a:p>
        </p:txBody>
      </p:sp>
      <p:pic>
        <p:nvPicPr>
          <p:cNvPr id="25602" name="Picture 2" descr="Deli Bags | Dubl View Bagcraft Sandwich Bag Natural 500 pack">
            <a:extLst>
              <a:ext uri="{FF2B5EF4-FFF2-40B4-BE49-F238E27FC236}">
                <a16:creationId xmlns:a16="http://schemas.microsoft.com/office/drawing/2014/main" id="{841EC8B7-B360-6C4C-B04A-1DD5E8D78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4653"/>
          <a:stretch/>
        </p:blipFill>
        <p:spPr bwMode="auto">
          <a:xfrm>
            <a:off x="1487223" y="1211630"/>
            <a:ext cx="6169554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73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#10: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E48DD-DDE1-E04A-A0CC-11B8D55F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5" t="-875" r="2702" b="875"/>
          <a:stretch/>
        </p:blipFill>
        <p:spPr>
          <a:xfrm>
            <a:off x="2822506" y="1181414"/>
            <a:ext cx="3498988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9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#11: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www.unilad.co.uk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/viral/womans-hyper-realistic-cakes-will-make-you-think-nothing-is-real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E89FF-8D62-AD44-8436-1356B624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402" y="1232671"/>
            <a:ext cx="4719196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57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#12: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static.boredpanda.com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/blog/wp-content/uploads/2019/09/Artist-creates-hyper-realistic-cakes-inspired-by-objects-and-fruits-5d8869a2cf11c__880.jpg</a:t>
            </a:r>
          </a:p>
        </p:txBody>
      </p:sp>
      <p:pic>
        <p:nvPicPr>
          <p:cNvPr id="31748" name="Picture 4" descr="Cup Of Coffee Cake">
            <a:extLst>
              <a:ext uri="{FF2B5EF4-FFF2-40B4-BE49-F238E27FC236}">
                <a16:creationId xmlns:a16="http://schemas.microsoft.com/office/drawing/2014/main" id="{58F90F3C-C489-904F-BE89-46C0430F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8" r="302"/>
          <a:stretch/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200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#13: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/p/CVN2X1TtwTA/?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utm_source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ig_embed&amp;utm_campaign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embed_video_watch_again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10AF7-3AB9-7C43-B7FE-D818B75DC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3055" r="50000" b="22277"/>
          <a:stretch/>
        </p:blipFill>
        <p:spPr>
          <a:xfrm>
            <a:off x="3121210" y="1391442"/>
            <a:ext cx="290157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#14: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www.mantitlement.com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/wp-content/uploads/2016/07/pan-fried-beef-tacos-stacked-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vert.jpg</a:t>
            </a:r>
            <a:endParaRPr lang="en-US" sz="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868" name="Picture 4" descr="Pan Fried Beef Tacos | A Fried Taco Recipe | Mantitlement">
            <a:extLst>
              <a:ext uri="{FF2B5EF4-FFF2-40B4-BE49-F238E27FC236}">
                <a16:creationId xmlns:a16="http://schemas.microsoft.com/office/drawing/2014/main" id="{14A81EFD-A9C1-2344-AC13-9E420900D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90" y="1181414"/>
            <a:ext cx="333281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233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#15: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/p/Cb5EG01JfJC/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99DCF-337A-E142-BBCC-1E771C0D0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5477" r="50000" b="21758"/>
          <a:stretch/>
        </p:blipFill>
        <p:spPr>
          <a:xfrm>
            <a:off x="3068886" y="1391442"/>
            <a:ext cx="3006227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00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#16: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/p/CY4AFYVlhB7/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50C73-6D81-7746-92E5-686C831E4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9" t="33089" r="53371" b="28505"/>
          <a:stretch/>
        </p:blipFill>
        <p:spPr>
          <a:xfrm>
            <a:off x="2076759" y="1181414"/>
            <a:ext cx="499048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7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#17: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images.squarespace-cdn.com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/content/v1/5113fcede4b099bd04eebc8d/1409757529299-MONGSWKRNPCBSBMG5AAH/Photo+Sep+03%2C+9+47+49+AM.jpg</a:t>
            </a:r>
          </a:p>
        </p:txBody>
      </p:sp>
      <p:pic>
        <p:nvPicPr>
          <p:cNvPr id="43010" name="Picture 2" descr="Refrigerator Dill Pickles — The Skinny Fork">
            <a:extLst>
              <a:ext uri="{FF2B5EF4-FFF2-40B4-BE49-F238E27FC236}">
                <a16:creationId xmlns:a16="http://schemas.microsoft.com/office/drawing/2014/main" id="{F48F07FD-FD70-3245-829C-9309BC96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20" y="1181414"/>
            <a:ext cx="356616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457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#18: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https://st4.depositphotos.com/1009628/20306/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/600/depositphotos_203067720-stock-photo-homemade-hamburger-burger-fresh-vegetables.jpg</a:t>
            </a:r>
          </a:p>
        </p:txBody>
      </p:sp>
      <p:pic>
        <p:nvPicPr>
          <p:cNvPr id="45058" name="Picture 2" descr="Burger patties Pictures, Burger patties Stock Photos &amp; Images |  Depositphotos®">
            <a:extLst>
              <a:ext uri="{FF2B5EF4-FFF2-40B4-BE49-F238E27FC236}">
                <a16:creationId xmlns:a16="http://schemas.microsoft.com/office/drawing/2014/main" id="{737F1D9A-AB26-224A-98D5-F713571CF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1" r="24000"/>
          <a:stretch/>
        </p:blipFill>
        <p:spPr bwMode="auto">
          <a:xfrm>
            <a:off x="2620629" y="1181414"/>
            <a:ext cx="3902742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714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#19: 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www.instagram.com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/p/Cb7nIAMl-RM/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4BB5D-26CC-3940-BBC6-D4F36D06F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7" t="35338" r="56517" b="25391"/>
          <a:stretch/>
        </p:blipFill>
        <p:spPr>
          <a:xfrm>
            <a:off x="2414499" y="1300161"/>
            <a:ext cx="431500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12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#20: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/images/S/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assets.wholefoodsmarket.com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/PIE/product/575f28f7c8ecc79afb742996_produce_redonions.1._TTD_._SR600,600_._QL100_.jpg</a:t>
            </a:r>
          </a:p>
        </p:txBody>
      </p:sp>
      <p:pic>
        <p:nvPicPr>
          <p:cNvPr id="49154" name="Picture 2" descr="Organic Red Onion at Whole Foods Market">
            <a:extLst>
              <a:ext uri="{FF2B5EF4-FFF2-40B4-BE49-F238E27FC236}">
                <a16:creationId xmlns:a16="http://schemas.microsoft.com/office/drawing/2014/main" id="{7C3CEE70-6017-8146-AAF4-16554F7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157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9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#21: Not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cdnimg.webstaurantstore.com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/images/products/large/527685/1949374.jpg</a:t>
            </a:r>
          </a:p>
        </p:txBody>
      </p:sp>
      <p:pic>
        <p:nvPicPr>
          <p:cNvPr id="52228" name="Picture 4" descr="5&quot; Foam 3-Piece Round Cake Dummy Kit">
            <a:extLst>
              <a:ext uri="{FF2B5EF4-FFF2-40B4-BE49-F238E27FC236}">
                <a16:creationId xmlns:a16="http://schemas.microsoft.com/office/drawing/2014/main" id="{78F8A913-3582-BA44-A994-59B28044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300161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84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#22: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It’s cake!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www.wilton.com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/image/v2/AAWA_PRD/on/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demandware.static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/-/Sites-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wilton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-project-master/default/dw91adac21/images/project/WLPROJ-8535/</a:t>
            </a:r>
            <a:r>
              <a:rPr lang="en-US" sz="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Scalloped-White-Wedding-Cake.jpg?sw</a:t>
            </a:r>
            <a:r>
              <a:rPr lang="en-US" sz="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=1440&amp;sh=750&amp;sm=fit</a:t>
            </a:r>
          </a:p>
        </p:txBody>
      </p:sp>
      <p:pic>
        <p:nvPicPr>
          <p:cNvPr id="51204" name="Picture 4" descr="Scalloped White Wedding Cake | Wilton">
            <a:extLst>
              <a:ext uri="{FF2B5EF4-FFF2-40B4-BE49-F238E27FC236}">
                <a16:creationId xmlns:a16="http://schemas.microsoft.com/office/drawing/2014/main" id="{C509A6C8-C85B-1D44-8D96-61CE5C6B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181414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A50D7-C3C9-BA48-98DD-988D88CF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29" y="1496982"/>
            <a:ext cx="2847941" cy="21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Exercise: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cake scores 1–5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41747</TotalTime>
  <Words>2492</Words>
  <Application>Microsoft Macintosh PowerPoint</Application>
  <PresentationFormat>On-screen Show (4:3)</PresentationFormat>
  <Paragraphs>277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768</cp:revision>
  <cp:lastPrinted>2022-04-07T23:03:33Z</cp:lastPrinted>
  <dcterms:created xsi:type="dcterms:W3CDTF">2008-01-08T19:18:25Z</dcterms:created>
  <dcterms:modified xsi:type="dcterms:W3CDTF">2022-04-13T19:12:35Z</dcterms:modified>
</cp:coreProperties>
</file>